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6" r:id="rId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62F0-4B69-4D34-92DB-FEE50372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56738-55A1-4B4A-87BA-7CB52291A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3D2FE-5D40-4A1B-A6F5-897CA874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355E-6936-45D8-8095-F3544475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8A71B-E713-4DCE-BF7F-72FC4423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24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AF1F-E586-4B0C-A0C6-96B29290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B4163-0884-4ACD-ABFD-1D133B6E6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00EFB-1826-4B79-A799-764D2898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43592-CA6C-4073-9F13-741DB1FB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07C7D-F2E5-4B40-BD2B-39C0E2CE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823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4254E-B644-4B4E-95A3-3C01B958A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CF607-40FB-4E99-B5EE-3AAB56C2D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C132-CB59-4F07-8768-F0EDD1D7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A2A43-C1B9-44E7-80D2-FD67A890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C47C-4E62-46B3-A91D-F338D7F2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249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B801-B6C0-4B10-8C1E-B975CD27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EBFC-9F52-43E0-81F8-F6DADEB8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D4F68-B0D1-440D-9E04-83A9ABBF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C719-D56D-46B5-BDA7-3C931AA8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46EA-B953-4CE4-BFDA-AB8BB64A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805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CAF4-91A3-48A6-8ED6-5206DB21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1A2E8-F154-4BA3-9BC8-C1DF2166B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DD76-FE31-4E10-8A95-BBBDA80F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C5998-316D-4DA1-A6C5-ED24B82B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1E93C-5F22-4460-B2A3-67723D8E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4281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9576-2961-486E-A279-C4292DFD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A01B-5EFA-4AA0-8BFA-21BC9C2BC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6E5A3-5998-4DFB-A568-F1D8714A9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8202E-00E3-4D40-A181-AE9BC81F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D08D7-3357-4816-B2B8-DF14D63D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62EA1-D38E-46EA-A147-3B4DE724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4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B009-BE49-4540-9372-12BC0ABE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DB6F2-0F32-4E16-BB1E-3CA32BFA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922D7-314F-4429-B665-0AE57C882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DD3D9-545C-4B91-B094-CDFC0178F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1C35E-1816-4AB9-B6B8-F14F88D2A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902CF-DE51-49F1-A3D6-C8D72A0E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AFE44-DA69-400F-98B2-64BA9D55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D58E8-1AB3-4AEC-9D3C-B073183F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3644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BECC-AD7D-4FD8-B112-3072635A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1A007-AC0C-4272-9BF8-9BAF7EF5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82B7E-D13D-4C6D-A778-6923EE34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B1CEB-C1FD-40F2-A4E3-DC95AF0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3579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26987-56BB-4D52-B41A-9C83E99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011C-994C-4B93-B5A3-378C7170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6046C-E1BF-45BA-A291-063D2308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4709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402B-6674-488E-A6BA-20C44CE7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061A-CAC4-4527-92DD-3B9B6F46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06F3E-D5AB-4004-B10F-5F94A41E5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3E44B-64E8-4402-89E1-C7DEBD14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42BB8-1206-4D77-88A8-517F8E70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65C24-4183-4D9E-9915-F888303E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429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FC56-001F-4898-9BCB-4DF000F0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D8BF5-1028-4706-A9FC-2C0365B82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8A8E0-EB14-4981-A7B9-96B68A11F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35612-FBDE-4CFA-9EFE-999C8539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ADE0D-0323-48BA-BE29-91B88F32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0CBA3-AC1D-4A6E-B1AF-57304AEC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2051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477C70-D896-4910-83E0-1C226F80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C8722-D408-4E13-8C00-C42FD221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FFA0-A083-4A18-8BAA-3ED89752D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B4BC-A4C7-4C2B-866A-FB42B043BAFE}" type="datetimeFigureOut">
              <a:rPr lang="en-FI" smtClean="0"/>
              <a:t>01/03/2022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352A9-B445-4B55-B76A-5461276E8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3653-3194-4704-B2FB-C897086FA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71F-2E9C-427D-A16B-DBE79AB658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719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kraine | History, Geography, Population, Religion, Map, &amp;amp; Language |  Britannica">
            <a:extLst>
              <a:ext uri="{FF2B5EF4-FFF2-40B4-BE49-F238E27FC236}">
                <a16:creationId xmlns:a16="http://schemas.microsoft.com/office/drawing/2014/main" id="{ECC7C4CF-F514-4C87-9C6F-53AB3A20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" y="-5938"/>
            <a:ext cx="9850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A80AF278-026B-421B-9FC0-31BA2447E3E6}"/>
              </a:ext>
            </a:extLst>
          </p:cNvPr>
          <p:cNvSpPr/>
          <p:nvPr/>
        </p:nvSpPr>
        <p:spPr>
          <a:xfrm rot="837683">
            <a:off x="4880654" y="642989"/>
            <a:ext cx="295836" cy="3699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B97284E-0D7F-4BDC-8E81-7CD1826414DA}"/>
              </a:ext>
            </a:extLst>
          </p:cNvPr>
          <p:cNvSpPr/>
          <p:nvPr/>
        </p:nvSpPr>
        <p:spPr>
          <a:xfrm>
            <a:off x="4292170" y="1563741"/>
            <a:ext cx="295836" cy="2202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325464E-01EF-4C0B-8219-AF1BD1E0A41A}"/>
              </a:ext>
            </a:extLst>
          </p:cNvPr>
          <p:cNvSpPr/>
          <p:nvPr/>
        </p:nvSpPr>
        <p:spPr>
          <a:xfrm rot="2568501">
            <a:off x="7457964" y="1878028"/>
            <a:ext cx="295836" cy="2971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7A2EA09-57E0-4153-8E60-C2D784C80270}"/>
              </a:ext>
            </a:extLst>
          </p:cNvPr>
          <p:cNvSpPr/>
          <p:nvPr/>
        </p:nvSpPr>
        <p:spPr>
          <a:xfrm rot="3459002">
            <a:off x="5225514" y="1295232"/>
            <a:ext cx="295836" cy="233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F8DB54-FEC8-4303-9A28-DFCBDDDADBF4}"/>
              </a:ext>
            </a:extLst>
          </p:cNvPr>
          <p:cNvSpPr txBox="1"/>
          <p:nvPr/>
        </p:nvSpPr>
        <p:spPr>
          <a:xfrm>
            <a:off x="2991764" y="560763"/>
            <a:ext cx="1620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11 PTSTOS, 2 TYKOHJP, 3-4 TYKP</a:t>
            </a:r>
          </a:p>
          <a:p>
            <a:r>
              <a:rPr lang="en-GB" sz="800" b="1" dirty="0"/>
              <a:t>2 MERIJVP, 11 MHLP + 1 PSVP</a:t>
            </a:r>
            <a:endParaRPr lang="en-FI" sz="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66360C-F541-498C-BFE5-BDBC38CDF9BE}"/>
              </a:ext>
            </a:extLst>
          </p:cNvPr>
          <p:cNvSpPr txBox="1"/>
          <p:nvPr/>
        </p:nvSpPr>
        <p:spPr>
          <a:xfrm>
            <a:off x="6236082" y="6003295"/>
            <a:ext cx="11861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17 PTSTOS, 2-3 TYKP</a:t>
            </a:r>
          </a:p>
          <a:p>
            <a:r>
              <a:rPr lang="en-GB" sz="800" b="1" dirty="0"/>
              <a:t>3 MERIJVP</a:t>
            </a:r>
            <a:endParaRPr lang="en-FI" sz="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C60052-4C75-4325-A0CB-2C6A68F70184}"/>
              </a:ext>
            </a:extLst>
          </p:cNvPr>
          <p:cNvSpPr txBox="1"/>
          <p:nvPr/>
        </p:nvSpPr>
        <p:spPr>
          <a:xfrm>
            <a:off x="8190164" y="1324685"/>
            <a:ext cx="136628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12 PTSTOS, 4 TYKP</a:t>
            </a:r>
            <a:endParaRPr lang="en-FI" sz="8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5F15AE-A7F2-4047-B6D2-3640AA3A4DF2}"/>
              </a:ext>
            </a:extLst>
          </p:cNvPr>
          <p:cNvSpPr txBox="1"/>
          <p:nvPr/>
        </p:nvSpPr>
        <p:spPr>
          <a:xfrm>
            <a:off x="8897057" y="5654541"/>
            <a:ext cx="7578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2 MERIJVP</a:t>
            </a:r>
            <a:endParaRPr lang="en-FI" sz="8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40935F-066F-48FC-9AB5-8661D263E038}"/>
              </a:ext>
            </a:extLst>
          </p:cNvPr>
          <p:cNvSpPr txBox="1"/>
          <p:nvPr/>
        </p:nvSpPr>
        <p:spPr>
          <a:xfrm>
            <a:off x="9071704" y="4115813"/>
            <a:ext cx="12625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12 PTSTOS, TYKPR,  TYKR</a:t>
            </a:r>
            <a:endParaRPr lang="en-FI" sz="8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170F46-C620-4BE2-8CA3-6D6B34EF5BC1}"/>
              </a:ext>
            </a:extLst>
          </p:cNvPr>
          <p:cNvSpPr txBox="1"/>
          <p:nvPr/>
        </p:nvSpPr>
        <p:spPr>
          <a:xfrm>
            <a:off x="6821521" y="725082"/>
            <a:ext cx="19375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12 PTSTOS, 3 TYKP, RAKHP, TYKOHJP</a:t>
            </a:r>
            <a:endParaRPr lang="en-FI" sz="8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B617E4-2C67-46CD-BD1D-3F5EAEDE47BD}"/>
              </a:ext>
            </a:extLst>
          </p:cNvPr>
          <p:cNvSpPr txBox="1"/>
          <p:nvPr/>
        </p:nvSpPr>
        <p:spPr>
          <a:xfrm>
            <a:off x="5433628" y="146700"/>
            <a:ext cx="109132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10 PTSTOS, RAKHP</a:t>
            </a:r>
            <a:endParaRPr lang="en-FI" sz="800" b="1" dirty="0"/>
          </a:p>
        </p:txBody>
      </p:sp>
      <p:sp>
        <p:nvSpPr>
          <p:cNvPr id="71" name="Flowchart: Decision 70">
            <a:extLst>
              <a:ext uri="{FF2B5EF4-FFF2-40B4-BE49-F238E27FC236}">
                <a16:creationId xmlns:a16="http://schemas.microsoft.com/office/drawing/2014/main" id="{219AC2F7-2D23-40D4-9A92-8885F42C533E}"/>
              </a:ext>
            </a:extLst>
          </p:cNvPr>
          <p:cNvSpPr/>
          <p:nvPr/>
        </p:nvSpPr>
        <p:spPr>
          <a:xfrm>
            <a:off x="6263602" y="1398064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id="{0E153C4F-510E-4F7B-AF80-5BA20A172205}"/>
              </a:ext>
            </a:extLst>
          </p:cNvPr>
          <p:cNvSpPr/>
          <p:nvPr/>
        </p:nvSpPr>
        <p:spPr>
          <a:xfrm>
            <a:off x="7605882" y="1625360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58798827-E7E3-44AD-AF75-8AE286A08E40}"/>
              </a:ext>
            </a:extLst>
          </p:cNvPr>
          <p:cNvSpPr/>
          <p:nvPr/>
        </p:nvSpPr>
        <p:spPr>
          <a:xfrm>
            <a:off x="5685734" y="1102269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4" name="Flowchart: Decision 73">
            <a:extLst>
              <a:ext uri="{FF2B5EF4-FFF2-40B4-BE49-F238E27FC236}">
                <a16:creationId xmlns:a16="http://schemas.microsoft.com/office/drawing/2014/main" id="{6245736D-24E5-4D41-B6D8-E2417C10E4DE}"/>
              </a:ext>
            </a:extLst>
          </p:cNvPr>
          <p:cNvSpPr/>
          <p:nvPr/>
        </p:nvSpPr>
        <p:spPr>
          <a:xfrm>
            <a:off x="9156133" y="3773572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5" name="Flowchart: Decision 74">
            <a:extLst>
              <a:ext uri="{FF2B5EF4-FFF2-40B4-BE49-F238E27FC236}">
                <a16:creationId xmlns:a16="http://schemas.microsoft.com/office/drawing/2014/main" id="{B03FD3CE-F21A-4A82-B535-6D881586FEC9}"/>
              </a:ext>
            </a:extLst>
          </p:cNvPr>
          <p:cNvSpPr/>
          <p:nvPr/>
        </p:nvSpPr>
        <p:spPr>
          <a:xfrm>
            <a:off x="3736775" y="1066123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6" name="Flowchart: Decision 75">
            <a:extLst>
              <a:ext uri="{FF2B5EF4-FFF2-40B4-BE49-F238E27FC236}">
                <a16:creationId xmlns:a16="http://schemas.microsoft.com/office/drawing/2014/main" id="{0F0592D4-B22F-43E3-9B64-95B082CBD2F0}"/>
              </a:ext>
            </a:extLst>
          </p:cNvPr>
          <p:cNvSpPr/>
          <p:nvPr/>
        </p:nvSpPr>
        <p:spPr>
          <a:xfrm>
            <a:off x="4087138" y="1309522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7" name="Flowchart: Decision 76">
            <a:extLst>
              <a:ext uri="{FF2B5EF4-FFF2-40B4-BE49-F238E27FC236}">
                <a16:creationId xmlns:a16="http://schemas.microsoft.com/office/drawing/2014/main" id="{2E6B6901-4610-4551-8591-F9269F20B998}"/>
              </a:ext>
            </a:extLst>
          </p:cNvPr>
          <p:cNvSpPr/>
          <p:nvPr/>
        </p:nvSpPr>
        <p:spPr>
          <a:xfrm>
            <a:off x="2507992" y="33576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8" name="Flowchart: Decision 77">
            <a:extLst>
              <a:ext uri="{FF2B5EF4-FFF2-40B4-BE49-F238E27FC236}">
                <a16:creationId xmlns:a16="http://schemas.microsoft.com/office/drawing/2014/main" id="{74640C4E-247A-4633-8AD1-64247E3FF7CA}"/>
              </a:ext>
            </a:extLst>
          </p:cNvPr>
          <p:cNvSpPr/>
          <p:nvPr/>
        </p:nvSpPr>
        <p:spPr>
          <a:xfrm>
            <a:off x="4852766" y="352934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9" name="Flowchart: Decision 78">
            <a:extLst>
              <a:ext uri="{FF2B5EF4-FFF2-40B4-BE49-F238E27FC236}">
                <a16:creationId xmlns:a16="http://schemas.microsoft.com/office/drawing/2014/main" id="{58341474-1E6A-4E63-9C6F-1B8C90AA5DC0}"/>
              </a:ext>
            </a:extLst>
          </p:cNvPr>
          <p:cNvSpPr/>
          <p:nvPr/>
        </p:nvSpPr>
        <p:spPr>
          <a:xfrm>
            <a:off x="5954906" y="5607600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0" name="Flowchart: Decision 79">
            <a:extLst>
              <a:ext uri="{FF2B5EF4-FFF2-40B4-BE49-F238E27FC236}">
                <a16:creationId xmlns:a16="http://schemas.microsoft.com/office/drawing/2014/main" id="{3F897D19-0363-4FC1-B8A8-BF31E8A09EA7}"/>
              </a:ext>
            </a:extLst>
          </p:cNvPr>
          <p:cNvSpPr/>
          <p:nvPr/>
        </p:nvSpPr>
        <p:spPr>
          <a:xfrm>
            <a:off x="6406161" y="473316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1" name="Flowchart: Decision 80">
            <a:extLst>
              <a:ext uri="{FF2B5EF4-FFF2-40B4-BE49-F238E27FC236}">
                <a16:creationId xmlns:a16="http://schemas.microsoft.com/office/drawing/2014/main" id="{BB9D98DE-96A8-4480-B404-3274D4629D30}"/>
              </a:ext>
            </a:extLst>
          </p:cNvPr>
          <p:cNvSpPr/>
          <p:nvPr/>
        </p:nvSpPr>
        <p:spPr>
          <a:xfrm>
            <a:off x="10323108" y="733316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E85230-7756-4E71-A8AA-64BB6B0183CF}"/>
              </a:ext>
            </a:extLst>
          </p:cNvPr>
          <p:cNvSpPr txBox="1"/>
          <p:nvPr/>
        </p:nvSpPr>
        <p:spPr>
          <a:xfrm>
            <a:off x="10262880" y="1092430"/>
            <a:ext cx="126252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Venäläinen</a:t>
            </a:r>
            <a:r>
              <a:rPr lang="en-GB" sz="1000" b="1" dirty="0"/>
              <a:t> </a:t>
            </a:r>
            <a:r>
              <a:rPr lang="en-GB" sz="1000" b="1" dirty="0" err="1"/>
              <a:t>armeija</a:t>
            </a:r>
            <a:r>
              <a:rPr lang="en-GB" sz="1000" b="1" dirty="0"/>
              <a:t> tai </a:t>
            </a:r>
            <a:r>
              <a:rPr lang="en-GB" sz="1000" b="1" dirty="0" err="1"/>
              <a:t>armeijakunta</a:t>
            </a:r>
            <a:endParaRPr lang="en-FI" sz="10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0D187-A490-47ED-88F2-53AF6E320FE4}"/>
              </a:ext>
            </a:extLst>
          </p:cNvPr>
          <p:cNvSpPr txBox="1"/>
          <p:nvPr/>
        </p:nvSpPr>
        <p:spPr>
          <a:xfrm>
            <a:off x="10678371" y="5604283"/>
            <a:ext cx="12625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Taisteluita</a:t>
            </a:r>
            <a:endParaRPr lang="en-FI" sz="100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EBE9CF-96E7-48F4-AF93-7C9C6DC93C2D}"/>
              </a:ext>
            </a:extLst>
          </p:cNvPr>
          <p:cNvSpPr txBox="1"/>
          <p:nvPr/>
        </p:nvSpPr>
        <p:spPr>
          <a:xfrm>
            <a:off x="10678371" y="2984978"/>
            <a:ext cx="12625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Venäläisten</a:t>
            </a:r>
            <a:r>
              <a:rPr lang="en-GB" sz="1000" b="1" dirty="0"/>
              <a:t> </a:t>
            </a:r>
            <a:r>
              <a:rPr lang="en-GB" sz="1000" b="1" dirty="0" err="1"/>
              <a:t>joukkojen</a:t>
            </a:r>
            <a:r>
              <a:rPr lang="en-GB" sz="1000" b="1" dirty="0"/>
              <a:t> </a:t>
            </a:r>
            <a:r>
              <a:rPr lang="en-GB" sz="1000" b="1" dirty="0" err="1"/>
              <a:t>etenemissuuntia</a:t>
            </a:r>
            <a:endParaRPr lang="en-FI" sz="10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06DEA6-F76D-4008-AAEF-28976FEA8C06}"/>
              </a:ext>
            </a:extLst>
          </p:cNvPr>
          <p:cNvSpPr/>
          <p:nvPr/>
        </p:nvSpPr>
        <p:spPr>
          <a:xfrm>
            <a:off x="9032943" y="3177737"/>
            <a:ext cx="355263" cy="361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468418F-B61B-4DAA-B3E8-EDDA249F81C1}"/>
              </a:ext>
            </a:extLst>
          </p:cNvPr>
          <p:cNvSpPr/>
          <p:nvPr/>
        </p:nvSpPr>
        <p:spPr>
          <a:xfrm>
            <a:off x="10382606" y="1621699"/>
            <a:ext cx="481068" cy="424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1C8037-1E2E-473B-8431-69171F03EC9F}"/>
              </a:ext>
            </a:extLst>
          </p:cNvPr>
          <p:cNvSpPr txBox="1"/>
          <p:nvPr/>
        </p:nvSpPr>
        <p:spPr>
          <a:xfrm>
            <a:off x="10279514" y="2097711"/>
            <a:ext cx="12625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Venäjän</a:t>
            </a:r>
            <a:r>
              <a:rPr lang="en-GB" sz="1000" b="1" dirty="0"/>
              <a:t> </a:t>
            </a:r>
            <a:r>
              <a:rPr lang="en-GB" sz="1000" b="1" dirty="0" err="1"/>
              <a:t>johdossa</a:t>
            </a:r>
            <a:r>
              <a:rPr lang="en-GB" sz="1000" b="1" dirty="0"/>
              <a:t> </a:t>
            </a:r>
            <a:r>
              <a:rPr lang="en-GB" sz="1000" b="1" dirty="0" err="1"/>
              <a:t>olevat</a:t>
            </a:r>
            <a:r>
              <a:rPr lang="en-GB" sz="1000" b="1" dirty="0"/>
              <a:t> </a:t>
            </a:r>
            <a:r>
              <a:rPr lang="en-GB" sz="1000" b="1" dirty="0" err="1"/>
              <a:t>separatistit</a:t>
            </a:r>
            <a:r>
              <a:rPr lang="en-GB" sz="1000" b="1" dirty="0"/>
              <a:t>, </a:t>
            </a:r>
            <a:r>
              <a:rPr lang="en-GB" sz="1000" b="1" dirty="0" err="1"/>
              <a:t>kaksi</a:t>
            </a:r>
            <a:r>
              <a:rPr lang="en-GB" sz="1000" b="1" dirty="0"/>
              <a:t> </a:t>
            </a:r>
            <a:r>
              <a:rPr lang="en-GB" sz="1000" b="1" dirty="0" err="1"/>
              <a:t>armeijakuntaa</a:t>
            </a:r>
            <a:endParaRPr lang="en-FI" sz="1000" b="1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F545925-9CA6-43BF-A9E1-7E3D4523E143}"/>
              </a:ext>
            </a:extLst>
          </p:cNvPr>
          <p:cNvSpPr/>
          <p:nvPr/>
        </p:nvSpPr>
        <p:spPr>
          <a:xfrm>
            <a:off x="8454297" y="4017458"/>
            <a:ext cx="355263" cy="3604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9E69E-1782-4A57-BE45-8B28AF6E2CAF}"/>
              </a:ext>
            </a:extLst>
          </p:cNvPr>
          <p:cNvSpPr txBox="1"/>
          <p:nvPr/>
        </p:nvSpPr>
        <p:spPr>
          <a:xfrm>
            <a:off x="6330970" y="14304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</a:t>
            </a:r>
            <a:endParaRPr lang="en-FI" sz="10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6C72A9-707C-41AA-A746-0924D718D7E6}"/>
              </a:ext>
            </a:extLst>
          </p:cNvPr>
          <p:cNvSpPr txBox="1"/>
          <p:nvPr/>
        </p:nvSpPr>
        <p:spPr>
          <a:xfrm>
            <a:off x="5736955" y="112290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6</a:t>
            </a:r>
            <a:endParaRPr lang="en-FI" sz="10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D657972-4A87-46F2-8EA0-C18240BBC544}"/>
              </a:ext>
            </a:extLst>
          </p:cNvPr>
          <p:cNvSpPr txBox="1"/>
          <p:nvPr/>
        </p:nvSpPr>
        <p:spPr>
          <a:xfrm>
            <a:off x="7616198" y="1651019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20</a:t>
            </a:r>
            <a:endParaRPr lang="en-FI" sz="105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F8F0A8-BAF5-4991-86BD-6B73874DC9C9}"/>
              </a:ext>
            </a:extLst>
          </p:cNvPr>
          <p:cNvSpPr txBox="1"/>
          <p:nvPr/>
        </p:nvSpPr>
        <p:spPr>
          <a:xfrm>
            <a:off x="9228356" y="378896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8</a:t>
            </a:r>
            <a:endParaRPr lang="en-FI" sz="10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F2C7D7A-9E8E-47B4-859E-EC79870D8FD5}"/>
              </a:ext>
            </a:extLst>
          </p:cNvPr>
          <p:cNvSpPr txBox="1"/>
          <p:nvPr/>
        </p:nvSpPr>
        <p:spPr>
          <a:xfrm>
            <a:off x="4872485" y="34493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41</a:t>
            </a:r>
            <a:endParaRPr lang="en-FI" sz="10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0D25ED9-A0DD-445C-82F7-AFC730E0A1E1}"/>
              </a:ext>
            </a:extLst>
          </p:cNvPr>
          <p:cNvSpPr txBox="1"/>
          <p:nvPr/>
        </p:nvSpPr>
        <p:spPr>
          <a:xfrm>
            <a:off x="3763001" y="106731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29</a:t>
            </a:r>
            <a:endParaRPr lang="en-FI" sz="10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8509D17-3BC1-4C52-8613-248A2BF79407}"/>
              </a:ext>
            </a:extLst>
          </p:cNvPr>
          <p:cNvSpPr txBox="1"/>
          <p:nvPr/>
        </p:nvSpPr>
        <p:spPr>
          <a:xfrm>
            <a:off x="2523850" y="36075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35</a:t>
            </a:r>
            <a:endParaRPr lang="en-FI" sz="1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A376A1E-9663-4A14-9EE6-616B10DA9241}"/>
              </a:ext>
            </a:extLst>
          </p:cNvPr>
          <p:cNvSpPr txBox="1"/>
          <p:nvPr/>
        </p:nvSpPr>
        <p:spPr>
          <a:xfrm>
            <a:off x="4108940" y="134312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36</a:t>
            </a:r>
            <a:endParaRPr lang="en-FI" sz="10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6957AE-BBAF-4894-8017-E41FC607EFF5}"/>
              </a:ext>
            </a:extLst>
          </p:cNvPr>
          <p:cNvSpPr txBox="1"/>
          <p:nvPr/>
        </p:nvSpPr>
        <p:spPr>
          <a:xfrm>
            <a:off x="6445312" y="473316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58</a:t>
            </a:r>
            <a:endParaRPr lang="en-FI" sz="10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BACA312-175B-4240-9E2A-6C85E90C3F0E}"/>
              </a:ext>
            </a:extLst>
          </p:cNvPr>
          <p:cNvSpPr txBox="1"/>
          <p:nvPr/>
        </p:nvSpPr>
        <p:spPr>
          <a:xfrm>
            <a:off x="5943536" y="5611983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22AK</a:t>
            </a:r>
            <a:endParaRPr lang="en-FI" sz="1000" dirty="0"/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8B447BC3-42DF-486E-AA88-C9913D18A0F1}"/>
              </a:ext>
            </a:extLst>
          </p:cNvPr>
          <p:cNvSpPr/>
          <p:nvPr/>
        </p:nvSpPr>
        <p:spPr>
          <a:xfrm>
            <a:off x="8875247" y="5982813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0708CB7-91BB-4041-B9BF-D13ECE916698}"/>
              </a:ext>
            </a:extLst>
          </p:cNvPr>
          <p:cNvSpPr txBox="1"/>
          <p:nvPr/>
        </p:nvSpPr>
        <p:spPr>
          <a:xfrm>
            <a:off x="8898426" y="601359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49</a:t>
            </a:r>
            <a:endParaRPr lang="en-FI" sz="1000" dirty="0"/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C3FDC5E-F172-45A8-96F1-7AAC1E47865D}"/>
              </a:ext>
            </a:extLst>
          </p:cNvPr>
          <p:cNvSpPr/>
          <p:nvPr/>
        </p:nvSpPr>
        <p:spPr>
          <a:xfrm rot="5794597">
            <a:off x="8364433" y="3427249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4" name="Arrow: Down 103">
            <a:extLst>
              <a:ext uri="{FF2B5EF4-FFF2-40B4-BE49-F238E27FC236}">
                <a16:creationId xmlns:a16="http://schemas.microsoft.com/office/drawing/2014/main" id="{0A67BD60-F1F8-45AE-9F81-208F5212CF37}"/>
              </a:ext>
            </a:extLst>
          </p:cNvPr>
          <p:cNvSpPr/>
          <p:nvPr/>
        </p:nvSpPr>
        <p:spPr>
          <a:xfrm rot="8835201">
            <a:off x="8883105" y="2751368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4A347B50-5E66-40F5-886C-3A7A239379E1}"/>
              </a:ext>
            </a:extLst>
          </p:cNvPr>
          <p:cNvSpPr/>
          <p:nvPr/>
        </p:nvSpPr>
        <p:spPr>
          <a:xfrm rot="5400000">
            <a:off x="8494701" y="4215324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852A52E-8AFA-428D-B18E-FADC7E5D97C4}"/>
              </a:ext>
            </a:extLst>
          </p:cNvPr>
          <p:cNvSpPr txBox="1"/>
          <p:nvPr/>
        </p:nvSpPr>
        <p:spPr>
          <a:xfrm>
            <a:off x="10658153" y="3663515"/>
            <a:ext cx="12625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Venäjän</a:t>
            </a:r>
            <a:r>
              <a:rPr lang="en-GB" sz="1000" b="1" dirty="0"/>
              <a:t> </a:t>
            </a:r>
            <a:r>
              <a:rPr lang="en-GB" sz="1000" b="1" dirty="0" err="1"/>
              <a:t>maahanlasku</a:t>
            </a:r>
            <a:r>
              <a:rPr lang="en-GB" sz="1000" b="1" dirty="0"/>
              <a:t>- tai </a:t>
            </a:r>
            <a:r>
              <a:rPr lang="en-GB" sz="1000" b="1" dirty="0" err="1"/>
              <a:t>ilmarynnäkkö-operaatiot</a:t>
            </a:r>
            <a:endParaRPr lang="en-FI" sz="1000" b="1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9857E99F-2C8B-4EFF-86DD-05D1F7E01CEC}"/>
              </a:ext>
            </a:extLst>
          </p:cNvPr>
          <p:cNvSpPr/>
          <p:nvPr/>
        </p:nvSpPr>
        <p:spPr>
          <a:xfrm>
            <a:off x="7287360" y="2089830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1" name="Explosion: 8 Points 110">
            <a:extLst>
              <a:ext uri="{FF2B5EF4-FFF2-40B4-BE49-F238E27FC236}">
                <a16:creationId xmlns:a16="http://schemas.microsoft.com/office/drawing/2014/main" id="{9C41B3C2-AEC6-40A9-9473-E645EAD30439}"/>
              </a:ext>
            </a:extLst>
          </p:cNvPr>
          <p:cNvSpPr/>
          <p:nvPr/>
        </p:nvSpPr>
        <p:spPr>
          <a:xfrm>
            <a:off x="4349313" y="1807412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2" name="Explosion: 8 Points 111">
            <a:extLst>
              <a:ext uri="{FF2B5EF4-FFF2-40B4-BE49-F238E27FC236}">
                <a16:creationId xmlns:a16="http://schemas.microsoft.com/office/drawing/2014/main" id="{6B0810BC-0ED8-4F9B-9DC2-0BA8F490C35B}"/>
              </a:ext>
            </a:extLst>
          </p:cNvPr>
          <p:cNvSpPr/>
          <p:nvPr/>
        </p:nvSpPr>
        <p:spPr>
          <a:xfrm rot="20996933">
            <a:off x="7508117" y="2019560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4" name="Explosion: 8 Points 113">
            <a:extLst>
              <a:ext uri="{FF2B5EF4-FFF2-40B4-BE49-F238E27FC236}">
                <a16:creationId xmlns:a16="http://schemas.microsoft.com/office/drawing/2014/main" id="{E8D181FB-014F-4DDE-AEB3-EB194F08D303}"/>
              </a:ext>
            </a:extLst>
          </p:cNvPr>
          <p:cNvSpPr/>
          <p:nvPr/>
        </p:nvSpPr>
        <p:spPr>
          <a:xfrm>
            <a:off x="10420246" y="5654541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6" name="Chord 115">
            <a:extLst>
              <a:ext uri="{FF2B5EF4-FFF2-40B4-BE49-F238E27FC236}">
                <a16:creationId xmlns:a16="http://schemas.microsoft.com/office/drawing/2014/main" id="{838D49CD-D2DC-4B5A-831F-2AC4D8392EC6}"/>
              </a:ext>
            </a:extLst>
          </p:cNvPr>
          <p:cNvSpPr/>
          <p:nvPr/>
        </p:nvSpPr>
        <p:spPr>
          <a:xfrm rot="6578273">
            <a:off x="10449600" y="3890341"/>
            <a:ext cx="173991" cy="238975"/>
          </a:xfrm>
          <a:prstGeom prst="chor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7" name="Star: 7 Points 116">
            <a:extLst>
              <a:ext uri="{FF2B5EF4-FFF2-40B4-BE49-F238E27FC236}">
                <a16:creationId xmlns:a16="http://schemas.microsoft.com/office/drawing/2014/main" id="{0A3BC937-9700-439B-A031-95697D3FA068}"/>
              </a:ext>
            </a:extLst>
          </p:cNvPr>
          <p:cNvSpPr/>
          <p:nvPr/>
        </p:nvSpPr>
        <p:spPr>
          <a:xfrm>
            <a:off x="10417335" y="6123619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CD4BAF3E-D24B-4A5C-B2BF-6F24EBD60C74}"/>
              </a:ext>
            </a:extLst>
          </p:cNvPr>
          <p:cNvSpPr/>
          <p:nvPr/>
        </p:nvSpPr>
        <p:spPr>
          <a:xfrm>
            <a:off x="7837609" y="1900342"/>
            <a:ext cx="295836" cy="5120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0" name="Star: 7 Points 119">
            <a:extLst>
              <a:ext uri="{FF2B5EF4-FFF2-40B4-BE49-F238E27FC236}">
                <a16:creationId xmlns:a16="http://schemas.microsoft.com/office/drawing/2014/main" id="{026989D3-40AB-4A49-BCCE-D6D796614B0E}"/>
              </a:ext>
            </a:extLst>
          </p:cNvPr>
          <p:cNvSpPr/>
          <p:nvPr/>
        </p:nvSpPr>
        <p:spPr>
          <a:xfrm>
            <a:off x="4640427" y="1878317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4" name="Arrow: Down 123">
            <a:extLst>
              <a:ext uri="{FF2B5EF4-FFF2-40B4-BE49-F238E27FC236}">
                <a16:creationId xmlns:a16="http://schemas.microsoft.com/office/drawing/2014/main" id="{D98051DE-7E21-4319-9B11-EBB320A7D10A}"/>
              </a:ext>
            </a:extLst>
          </p:cNvPr>
          <p:cNvSpPr/>
          <p:nvPr/>
        </p:nvSpPr>
        <p:spPr>
          <a:xfrm>
            <a:off x="10371467" y="3037684"/>
            <a:ext cx="295836" cy="455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553546D-D5EB-4F47-AA07-C93422D743CB}"/>
              </a:ext>
            </a:extLst>
          </p:cNvPr>
          <p:cNvSpPr txBox="1"/>
          <p:nvPr/>
        </p:nvSpPr>
        <p:spPr>
          <a:xfrm>
            <a:off x="10653704" y="6061506"/>
            <a:ext cx="12625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Ilma</a:t>
            </a:r>
            <a:r>
              <a:rPr lang="en-GB" sz="1000" b="1" dirty="0"/>
              <a:t>- tai </a:t>
            </a:r>
            <a:r>
              <a:rPr lang="en-GB" sz="1000" b="1" dirty="0" err="1"/>
              <a:t>ohjusiskuja</a:t>
            </a:r>
            <a:endParaRPr lang="en-FI" sz="1000" b="1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164AEBC-1204-4148-B30E-7A923C3F4528}"/>
              </a:ext>
            </a:extLst>
          </p:cNvPr>
          <p:cNvSpPr txBox="1"/>
          <p:nvPr/>
        </p:nvSpPr>
        <p:spPr>
          <a:xfrm>
            <a:off x="0" y="-47176"/>
            <a:ext cx="25651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TILANNE 28.2. ILLALLA</a:t>
            </a:r>
            <a:endParaRPr lang="en-FI" sz="2000" b="1" dirty="0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9CACB685-0772-4F62-A623-DCB8082BC878}"/>
              </a:ext>
            </a:extLst>
          </p:cNvPr>
          <p:cNvSpPr/>
          <p:nvPr/>
        </p:nvSpPr>
        <p:spPr>
          <a:xfrm rot="610759">
            <a:off x="7753450" y="2493869"/>
            <a:ext cx="295836" cy="677307"/>
          </a:xfrm>
          <a:prstGeom prst="down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8A0E8C72-9907-46F1-92D7-49B2F02C63B0}"/>
              </a:ext>
            </a:extLst>
          </p:cNvPr>
          <p:cNvSpPr/>
          <p:nvPr/>
        </p:nvSpPr>
        <p:spPr>
          <a:xfrm>
            <a:off x="10388677" y="4590645"/>
            <a:ext cx="295836" cy="512144"/>
          </a:xfrm>
          <a:prstGeom prst="down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56C7C11-EBAC-4451-A5BA-75BDCAB8BFE5}"/>
              </a:ext>
            </a:extLst>
          </p:cNvPr>
          <p:cNvSpPr txBox="1"/>
          <p:nvPr/>
        </p:nvSpPr>
        <p:spPr>
          <a:xfrm>
            <a:off x="10678371" y="4509785"/>
            <a:ext cx="12625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Venäläisten</a:t>
            </a:r>
            <a:r>
              <a:rPr lang="en-GB" sz="1000" b="1" dirty="0"/>
              <a:t> </a:t>
            </a:r>
            <a:r>
              <a:rPr lang="en-GB" sz="1000" b="1" dirty="0" err="1"/>
              <a:t>joukkojen</a:t>
            </a:r>
            <a:r>
              <a:rPr lang="en-GB" sz="1000" b="1" dirty="0"/>
              <a:t> </a:t>
            </a:r>
            <a:r>
              <a:rPr lang="en-GB" sz="1000" b="1" dirty="0" err="1"/>
              <a:t>mahdollisia</a:t>
            </a:r>
            <a:r>
              <a:rPr lang="en-GB" sz="1000" b="1" dirty="0"/>
              <a:t> </a:t>
            </a:r>
            <a:r>
              <a:rPr lang="en-GB" sz="1000" b="1" dirty="0" err="1"/>
              <a:t>jatkohyökkäyksiä</a:t>
            </a:r>
            <a:endParaRPr lang="en-FI" sz="1000" b="1" dirty="0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C3BD3E30-7EF4-4365-B013-AD220AAC2D18}"/>
              </a:ext>
            </a:extLst>
          </p:cNvPr>
          <p:cNvSpPr/>
          <p:nvPr/>
        </p:nvSpPr>
        <p:spPr>
          <a:xfrm rot="3338243">
            <a:off x="5637908" y="1559824"/>
            <a:ext cx="262687" cy="2751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0" name="Explosion: 8 Points 109">
            <a:extLst>
              <a:ext uri="{FF2B5EF4-FFF2-40B4-BE49-F238E27FC236}">
                <a16:creationId xmlns:a16="http://schemas.microsoft.com/office/drawing/2014/main" id="{5FA298CF-2EF3-46D2-B4EF-5A7726000940}"/>
              </a:ext>
            </a:extLst>
          </p:cNvPr>
          <p:cNvSpPr/>
          <p:nvPr/>
        </p:nvSpPr>
        <p:spPr>
          <a:xfrm>
            <a:off x="6660700" y="1473586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3" name="Explosion: 8 Points 112">
            <a:extLst>
              <a:ext uri="{FF2B5EF4-FFF2-40B4-BE49-F238E27FC236}">
                <a16:creationId xmlns:a16="http://schemas.microsoft.com/office/drawing/2014/main" id="{AB057399-D307-4822-9963-FF5BC18F1AEB}"/>
              </a:ext>
            </a:extLst>
          </p:cNvPr>
          <p:cNvSpPr/>
          <p:nvPr/>
        </p:nvSpPr>
        <p:spPr>
          <a:xfrm>
            <a:off x="4534149" y="1784176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5B92F6D9-EF8E-40D8-963E-6D32905C7BC9}"/>
              </a:ext>
            </a:extLst>
          </p:cNvPr>
          <p:cNvSpPr/>
          <p:nvPr/>
        </p:nvSpPr>
        <p:spPr>
          <a:xfrm rot="15672484">
            <a:off x="4670035" y="1013639"/>
            <a:ext cx="228079" cy="3204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7292CD-FE2C-4817-BF96-D93A561CB136}"/>
              </a:ext>
            </a:extLst>
          </p:cNvPr>
          <p:cNvSpPr/>
          <p:nvPr/>
        </p:nvSpPr>
        <p:spPr>
          <a:xfrm>
            <a:off x="4952655" y="1010315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7A35D1-D245-4C13-BF8F-D66A4F703D51}"/>
              </a:ext>
            </a:extLst>
          </p:cNvPr>
          <p:cNvSpPr/>
          <p:nvPr/>
        </p:nvSpPr>
        <p:spPr>
          <a:xfrm>
            <a:off x="5979290" y="1246017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6" name="Explosion: 8 Points 125">
            <a:extLst>
              <a:ext uri="{FF2B5EF4-FFF2-40B4-BE49-F238E27FC236}">
                <a16:creationId xmlns:a16="http://schemas.microsoft.com/office/drawing/2014/main" id="{47D077B9-E258-4F8B-BECC-A4EFADA7B467}"/>
              </a:ext>
            </a:extLst>
          </p:cNvPr>
          <p:cNvSpPr/>
          <p:nvPr/>
        </p:nvSpPr>
        <p:spPr>
          <a:xfrm>
            <a:off x="5099989" y="1022221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2" name="Arrow: Down 131">
            <a:extLst>
              <a:ext uri="{FF2B5EF4-FFF2-40B4-BE49-F238E27FC236}">
                <a16:creationId xmlns:a16="http://schemas.microsoft.com/office/drawing/2014/main" id="{067A63D0-C4FF-44BD-A847-1A39972DB8E0}"/>
              </a:ext>
            </a:extLst>
          </p:cNvPr>
          <p:cNvSpPr/>
          <p:nvPr/>
        </p:nvSpPr>
        <p:spPr>
          <a:xfrm rot="3528239">
            <a:off x="4780775" y="1385320"/>
            <a:ext cx="295836" cy="564767"/>
          </a:xfrm>
          <a:prstGeom prst="down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0" name="Explosion: 8 Points 139">
            <a:extLst>
              <a:ext uri="{FF2B5EF4-FFF2-40B4-BE49-F238E27FC236}">
                <a16:creationId xmlns:a16="http://schemas.microsoft.com/office/drawing/2014/main" id="{F5CF96FA-D2EA-4861-A38D-A0B8333A494F}"/>
              </a:ext>
            </a:extLst>
          </p:cNvPr>
          <p:cNvSpPr/>
          <p:nvPr/>
        </p:nvSpPr>
        <p:spPr>
          <a:xfrm>
            <a:off x="7186297" y="3920688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1" name="Explosion: 8 Points 140">
            <a:extLst>
              <a:ext uri="{FF2B5EF4-FFF2-40B4-BE49-F238E27FC236}">
                <a16:creationId xmlns:a16="http://schemas.microsoft.com/office/drawing/2014/main" id="{5F93D1F7-4621-4D3E-B181-F9BC131A94D5}"/>
              </a:ext>
            </a:extLst>
          </p:cNvPr>
          <p:cNvSpPr/>
          <p:nvPr/>
        </p:nvSpPr>
        <p:spPr>
          <a:xfrm>
            <a:off x="8297168" y="4315770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2" name="Explosion: 8 Points 141">
            <a:extLst>
              <a:ext uri="{FF2B5EF4-FFF2-40B4-BE49-F238E27FC236}">
                <a16:creationId xmlns:a16="http://schemas.microsoft.com/office/drawing/2014/main" id="{C7730BCF-7D88-4C8E-8AC0-27393E11E6EA}"/>
              </a:ext>
            </a:extLst>
          </p:cNvPr>
          <p:cNvSpPr/>
          <p:nvPr/>
        </p:nvSpPr>
        <p:spPr>
          <a:xfrm>
            <a:off x="7916221" y="4361454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A843162F-1671-450C-AE7B-49692354AFB2}"/>
              </a:ext>
            </a:extLst>
          </p:cNvPr>
          <p:cNvSpPr/>
          <p:nvPr/>
        </p:nvSpPr>
        <p:spPr>
          <a:xfrm rot="4027972">
            <a:off x="4873170" y="4502282"/>
            <a:ext cx="295836" cy="512144"/>
          </a:xfrm>
          <a:prstGeom prst="down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5" name="Explosion: 8 Points 144">
            <a:extLst>
              <a:ext uri="{FF2B5EF4-FFF2-40B4-BE49-F238E27FC236}">
                <a16:creationId xmlns:a16="http://schemas.microsoft.com/office/drawing/2014/main" id="{3D1EFCB7-298E-4076-98C6-151C894EC829}"/>
              </a:ext>
            </a:extLst>
          </p:cNvPr>
          <p:cNvSpPr/>
          <p:nvPr/>
        </p:nvSpPr>
        <p:spPr>
          <a:xfrm>
            <a:off x="8080616" y="4361455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6" name="Explosion: 8 Points 145">
            <a:extLst>
              <a:ext uri="{FF2B5EF4-FFF2-40B4-BE49-F238E27FC236}">
                <a16:creationId xmlns:a16="http://schemas.microsoft.com/office/drawing/2014/main" id="{93C2E398-E0F3-4113-836E-3EFB6FDAB57E}"/>
              </a:ext>
            </a:extLst>
          </p:cNvPr>
          <p:cNvSpPr/>
          <p:nvPr/>
        </p:nvSpPr>
        <p:spPr>
          <a:xfrm>
            <a:off x="6093884" y="1179474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7153FF1F-567E-4BB3-94F8-B268D9D4FC3D}"/>
              </a:ext>
            </a:extLst>
          </p:cNvPr>
          <p:cNvSpPr/>
          <p:nvPr/>
        </p:nvSpPr>
        <p:spPr>
          <a:xfrm rot="14753417">
            <a:off x="7728741" y="4367006"/>
            <a:ext cx="256390" cy="4496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9" name="Arrow: Down 128">
            <a:extLst>
              <a:ext uri="{FF2B5EF4-FFF2-40B4-BE49-F238E27FC236}">
                <a16:creationId xmlns:a16="http://schemas.microsoft.com/office/drawing/2014/main" id="{4446C9E1-D3EC-467F-BAEF-7019165F241E}"/>
              </a:ext>
            </a:extLst>
          </p:cNvPr>
          <p:cNvSpPr/>
          <p:nvPr/>
        </p:nvSpPr>
        <p:spPr>
          <a:xfrm rot="19549193">
            <a:off x="4076087" y="1742526"/>
            <a:ext cx="174531" cy="254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126152-0707-4BB1-B43A-F59695D8ACC9}"/>
              </a:ext>
            </a:extLst>
          </p:cNvPr>
          <p:cNvSpPr/>
          <p:nvPr/>
        </p:nvSpPr>
        <p:spPr>
          <a:xfrm>
            <a:off x="3624649" y="1070919"/>
            <a:ext cx="906162" cy="691978"/>
          </a:xfrm>
          <a:custGeom>
            <a:avLst/>
            <a:gdLst>
              <a:gd name="connsiteX0" fmla="*/ 0 w 906162"/>
              <a:gd name="connsiteY0" fmla="*/ 0 h 691978"/>
              <a:gd name="connsiteX1" fmla="*/ 107092 w 906162"/>
              <a:gd name="connsiteY1" fmla="*/ 238897 h 691978"/>
              <a:gd name="connsiteX2" fmla="*/ 370702 w 906162"/>
              <a:gd name="connsiteY2" fmla="*/ 486032 h 691978"/>
              <a:gd name="connsiteX3" fmla="*/ 453081 w 906162"/>
              <a:gd name="connsiteY3" fmla="*/ 634313 h 691978"/>
              <a:gd name="connsiteX4" fmla="*/ 906162 w 906162"/>
              <a:gd name="connsiteY4" fmla="*/ 691978 h 69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162" h="691978">
                <a:moveTo>
                  <a:pt x="0" y="0"/>
                </a:moveTo>
                <a:cubicBezTo>
                  <a:pt x="22654" y="78946"/>
                  <a:pt x="45308" y="157892"/>
                  <a:pt x="107092" y="238897"/>
                </a:cubicBezTo>
                <a:cubicBezTo>
                  <a:pt x="168876" y="319902"/>
                  <a:pt x="313037" y="420129"/>
                  <a:pt x="370702" y="486032"/>
                </a:cubicBezTo>
                <a:cubicBezTo>
                  <a:pt x="428367" y="551935"/>
                  <a:pt x="363838" y="599989"/>
                  <a:pt x="453081" y="634313"/>
                </a:cubicBezTo>
                <a:cubicBezTo>
                  <a:pt x="542324" y="668637"/>
                  <a:pt x="724243" y="680307"/>
                  <a:pt x="906162" y="6919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0" name="Arrow: Down 129">
            <a:extLst>
              <a:ext uri="{FF2B5EF4-FFF2-40B4-BE49-F238E27FC236}">
                <a16:creationId xmlns:a16="http://schemas.microsoft.com/office/drawing/2014/main" id="{9CA6EEC6-6688-4F96-9B05-36406FC149F0}"/>
              </a:ext>
            </a:extLst>
          </p:cNvPr>
          <p:cNvSpPr/>
          <p:nvPr/>
        </p:nvSpPr>
        <p:spPr>
          <a:xfrm rot="5237694">
            <a:off x="4237903" y="1702788"/>
            <a:ext cx="94268" cy="23121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95A2535-A66B-435E-8D56-31ED76C436E7}"/>
              </a:ext>
            </a:extLst>
          </p:cNvPr>
          <p:cNvSpPr/>
          <p:nvPr/>
        </p:nvSpPr>
        <p:spPr>
          <a:xfrm>
            <a:off x="6040997" y="685837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AA9086-C3F2-452E-893E-8FB42BAEC36E}"/>
              </a:ext>
            </a:extLst>
          </p:cNvPr>
          <p:cNvSpPr/>
          <p:nvPr/>
        </p:nvSpPr>
        <p:spPr>
          <a:xfrm>
            <a:off x="5151579" y="483870"/>
            <a:ext cx="3203751" cy="1760130"/>
          </a:xfrm>
          <a:custGeom>
            <a:avLst/>
            <a:gdLst>
              <a:gd name="connsiteX0" fmla="*/ 945208 w 3055948"/>
              <a:gd name="connsiteY0" fmla="*/ 0 h 1795604"/>
              <a:gd name="connsiteX1" fmla="*/ 697558 w 3055948"/>
              <a:gd name="connsiteY1" fmla="*/ 217170 h 1795604"/>
              <a:gd name="connsiteX2" fmla="*/ 107008 w 3055948"/>
              <a:gd name="connsiteY2" fmla="*/ 716280 h 1795604"/>
              <a:gd name="connsiteX3" fmla="*/ 57478 w 3055948"/>
              <a:gd name="connsiteY3" fmla="*/ 933450 h 1795604"/>
              <a:gd name="connsiteX4" fmla="*/ 720418 w 3055948"/>
              <a:gd name="connsiteY4" fmla="*/ 1264920 h 1795604"/>
              <a:gd name="connsiteX5" fmla="*/ 1360498 w 3055948"/>
              <a:gd name="connsiteY5" fmla="*/ 1398270 h 1795604"/>
              <a:gd name="connsiteX6" fmla="*/ 2263468 w 3055948"/>
              <a:gd name="connsiteY6" fmla="*/ 1684020 h 1795604"/>
              <a:gd name="connsiteX7" fmla="*/ 2705428 w 3055948"/>
              <a:gd name="connsiteY7" fmla="*/ 1794510 h 1795604"/>
              <a:gd name="connsiteX8" fmla="*/ 3055948 w 3055948"/>
              <a:gd name="connsiteY8" fmla="*/ 1626870 h 17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948" h="1795604">
                <a:moveTo>
                  <a:pt x="945208" y="0"/>
                </a:moveTo>
                <a:cubicBezTo>
                  <a:pt x="891233" y="48895"/>
                  <a:pt x="697558" y="217170"/>
                  <a:pt x="697558" y="217170"/>
                </a:cubicBezTo>
                <a:cubicBezTo>
                  <a:pt x="557858" y="336550"/>
                  <a:pt x="213688" y="596900"/>
                  <a:pt x="107008" y="716280"/>
                </a:cubicBezTo>
                <a:cubicBezTo>
                  <a:pt x="328" y="835660"/>
                  <a:pt x="-44757" y="842010"/>
                  <a:pt x="57478" y="933450"/>
                </a:cubicBezTo>
                <a:cubicBezTo>
                  <a:pt x="159713" y="1024890"/>
                  <a:pt x="503248" y="1187450"/>
                  <a:pt x="720418" y="1264920"/>
                </a:cubicBezTo>
                <a:cubicBezTo>
                  <a:pt x="937588" y="1342390"/>
                  <a:pt x="1103323" y="1328420"/>
                  <a:pt x="1360498" y="1398270"/>
                </a:cubicBezTo>
                <a:cubicBezTo>
                  <a:pt x="1617673" y="1468120"/>
                  <a:pt x="2039313" y="1617980"/>
                  <a:pt x="2263468" y="1684020"/>
                </a:cubicBezTo>
                <a:cubicBezTo>
                  <a:pt x="2487623" y="1750060"/>
                  <a:pt x="2573348" y="1804035"/>
                  <a:pt x="2705428" y="1794510"/>
                </a:cubicBezTo>
                <a:cubicBezTo>
                  <a:pt x="2837508" y="1784985"/>
                  <a:pt x="2946728" y="1705927"/>
                  <a:pt x="3055948" y="162687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1A9918C-05F0-41D0-8D42-AA255265004E}"/>
              </a:ext>
            </a:extLst>
          </p:cNvPr>
          <p:cNvSpPr/>
          <p:nvPr/>
        </p:nvSpPr>
        <p:spPr>
          <a:xfrm>
            <a:off x="6640569" y="1432965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0A85A77-460E-4F9A-AD94-E4C00445454E}"/>
              </a:ext>
            </a:extLst>
          </p:cNvPr>
          <p:cNvSpPr/>
          <p:nvPr/>
        </p:nvSpPr>
        <p:spPr>
          <a:xfrm>
            <a:off x="8106552" y="4223254"/>
            <a:ext cx="299580" cy="26703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4B1F23F-1EDE-4E71-9989-E8C6BD67D537}"/>
              </a:ext>
            </a:extLst>
          </p:cNvPr>
          <p:cNvSpPr/>
          <p:nvPr/>
        </p:nvSpPr>
        <p:spPr>
          <a:xfrm>
            <a:off x="8272465" y="2345267"/>
            <a:ext cx="1084024" cy="2006600"/>
          </a:xfrm>
          <a:custGeom>
            <a:avLst/>
            <a:gdLst>
              <a:gd name="connsiteX0" fmla="*/ 152691 w 1084024"/>
              <a:gd name="connsiteY0" fmla="*/ 2006600 h 2006600"/>
              <a:gd name="connsiteX1" fmla="*/ 291 w 1084024"/>
              <a:gd name="connsiteY1" fmla="*/ 1532466 h 2006600"/>
              <a:gd name="connsiteX2" fmla="*/ 118824 w 1084024"/>
              <a:gd name="connsiteY2" fmla="*/ 1024466 h 2006600"/>
              <a:gd name="connsiteX3" fmla="*/ 279691 w 1084024"/>
              <a:gd name="connsiteY3" fmla="*/ 677333 h 2006600"/>
              <a:gd name="connsiteX4" fmla="*/ 449024 w 1084024"/>
              <a:gd name="connsiteY4" fmla="*/ 482600 h 2006600"/>
              <a:gd name="connsiteX5" fmla="*/ 914691 w 1084024"/>
              <a:gd name="connsiteY5" fmla="*/ 389466 h 2006600"/>
              <a:gd name="connsiteX6" fmla="*/ 1084024 w 1084024"/>
              <a:gd name="connsiteY6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024" h="2006600">
                <a:moveTo>
                  <a:pt x="152691" y="2006600"/>
                </a:moveTo>
                <a:cubicBezTo>
                  <a:pt x="79313" y="1851377"/>
                  <a:pt x="5935" y="1696155"/>
                  <a:pt x="291" y="1532466"/>
                </a:cubicBezTo>
                <a:cubicBezTo>
                  <a:pt x="-5353" y="1368777"/>
                  <a:pt x="72257" y="1166988"/>
                  <a:pt x="118824" y="1024466"/>
                </a:cubicBezTo>
                <a:cubicBezTo>
                  <a:pt x="165391" y="881944"/>
                  <a:pt x="224658" y="767644"/>
                  <a:pt x="279691" y="677333"/>
                </a:cubicBezTo>
                <a:cubicBezTo>
                  <a:pt x="334724" y="587022"/>
                  <a:pt x="343191" y="530578"/>
                  <a:pt x="449024" y="482600"/>
                </a:cubicBezTo>
                <a:cubicBezTo>
                  <a:pt x="554857" y="434622"/>
                  <a:pt x="808858" y="469899"/>
                  <a:pt x="914691" y="389466"/>
                </a:cubicBezTo>
                <a:cubicBezTo>
                  <a:pt x="1020524" y="309033"/>
                  <a:pt x="1052274" y="154516"/>
                  <a:pt x="108402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9" name="Explosion: 8 Points 148">
            <a:extLst>
              <a:ext uri="{FF2B5EF4-FFF2-40B4-BE49-F238E27FC236}">
                <a16:creationId xmlns:a16="http://schemas.microsoft.com/office/drawing/2014/main" id="{D631972A-BBDB-4227-9E0E-D6B3F0889389}"/>
              </a:ext>
            </a:extLst>
          </p:cNvPr>
          <p:cNvSpPr/>
          <p:nvPr/>
        </p:nvSpPr>
        <p:spPr>
          <a:xfrm>
            <a:off x="6702267" y="1903608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295AB1FF-5E46-4B70-9046-593ED7667D7A}"/>
              </a:ext>
            </a:extLst>
          </p:cNvPr>
          <p:cNvSpPr/>
          <p:nvPr/>
        </p:nvSpPr>
        <p:spPr>
          <a:xfrm rot="6630712">
            <a:off x="9210347" y="2579778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1" name="Arrow: Down 150">
            <a:extLst>
              <a:ext uri="{FF2B5EF4-FFF2-40B4-BE49-F238E27FC236}">
                <a16:creationId xmlns:a16="http://schemas.microsoft.com/office/drawing/2014/main" id="{66F085F4-3498-42C1-AC3D-6C6E6F11864E}"/>
              </a:ext>
            </a:extLst>
          </p:cNvPr>
          <p:cNvSpPr/>
          <p:nvPr/>
        </p:nvSpPr>
        <p:spPr>
          <a:xfrm rot="12456844">
            <a:off x="6661152" y="4187902"/>
            <a:ext cx="192679" cy="2352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98D08B84-349C-437D-9479-05C73EFA9525}"/>
              </a:ext>
            </a:extLst>
          </p:cNvPr>
          <p:cNvSpPr/>
          <p:nvPr/>
        </p:nvSpPr>
        <p:spPr>
          <a:xfrm rot="2950221">
            <a:off x="8125370" y="4345708"/>
            <a:ext cx="94268" cy="23121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7" name="Arrow: Down 106">
            <a:extLst>
              <a:ext uri="{FF2B5EF4-FFF2-40B4-BE49-F238E27FC236}">
                <a16:creationId xmlns:a16="http://schemas.microsoft.com/office/drawing/2014/main" id="{6DFE6CEC-F7F5-4538-8721-770FF55BF9B2}"/>
              </a:ext>
            </a:extLst>
          </p:cNvPr>
          <p:cNvSpPr/>
          <p:nvPr/>
        </p:nvSpPr>
        <p:spPr>
          <a:xfrm>
            <a:off x="1524891" y="753428"/>
            <a:ext cx="295836" cy="807767"/>
          </a:xfrm>
          <a:prstGeom prst="down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9" name="Arrow: Down 108">
            <a:extLst>
              <a:ext uri="{FF2B5EF4-FFF2-40B4-BE49-F238E27FC236}">
                <a16:creationId xmlns:a16="http://schemas.microsoft.com/office/drawing/2014/main" id="{5235B5FA-8DF4-4FB2-AB23-E10858FF1D39}"/>
              </a:ext>
            </a:extLst>
          </p:cNvPr>
          <p:cNvSpPr/>
          <p:nvPr/>
        </p:nvSpPr>
        <p:spPr>
          <a:xfrm rot="10800000">
            <a:off x="5724652" y="4625857"/>
            <a:ext cx="206033" cy="1655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389C1A9C-DE54-45C3-B4E5-D1783009A954}"/>
              </a:ext>
            </a:extLst>
          </p:cNvPr>
          <p:cNvSpPr/>
          <p:nvPr/>
        </p:nvSpPr>
        <p:spPr>
          <a:xfrm rot="8191256">
            <a:off x="5627068" y="4343951"/>
            <a:ext cx="355263" cy="23671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FAE1954-AF7A-4FE2-A88C-9F7C57EA43C2}"/>
              </a:ext>
            </a:extLst>
          </p:cNvPr>
          <p:cNvSpPr/>
          <p:nvPr/>
        </p:nvSpPr>
        <p:spPr>
          <a:xfrm>
            <a:off x="5688442" y="4819451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2" name="Arrow: Down 121">
            <a:extLst>
              <a:ext uri="{FF2B5EF4-FFF2-40B4-BE49-F238E27FC236}">
                <a16:creationId xmlns:a16="http://schemas.microsoft.com/office/drawing/2014/main" id="{554A2C3C-841D-44D3-8DDF-13165AF6DB16}"/>
              </a:ext>
            </a:extLst>
          </p:cNvPr>
          <p:cNvSpPr/>
          <p:nvPr/>
        </p:nvSpPr>
        <p:spPr>
          <a:xfrm rot="6630712">
            <a:off x="9210347" y="2334967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8" name="Arrow: Down 127">
            <a:extLst>
              <a:ext uri="{FF2B5EF4-FFF2-40B4-BE49-F238E27FC236}">
                <a16:creationId xmlns:a16="http://schemas.microsoft.com/office/drawing/2014/main" id="{2C6BC3F6-F37F-40B6-AF1D-8BFEF13D1366}"/>
              </a:ext>
            </a:extLst>
          </p:cNvPr>
          <p:cNvSpPr/>
          <p:nvPr/>
        </p:nvSpPr>
        <p:spPr>
          <a:xfrm flipV="1">
            <a:off x="7229212" y="3568590"/>
            <a:ext cx="295836" cy="684023"/>
          </a:xfrm>
          <a:prstGeom prst="down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4" name="Flowchart: Decision 143">
            <a:extLst>
              <a:ext uri="{FF2B5EF4-FFF2-40B4-BE49-F238E27FC236}">
                <a16:creationId xmlns:a16="http://schemas.microsoft.com/office/drawing/2014/main" id="{EEBF49A3-2029-4854-A498-71799455F0F4}"/>
              </a:ext>
            </a:extLst>
          </p:cNvPr>
          <p:cNvSpPr/>
          <p:nvPr/>
        </p:nvSpPr>
        <p:spPr>
          <a:xfrm>
            <a:off x="1451527" y="352934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3FB5DD-2F53-40DE-8413-54CDC945977D}"/>
              </a:ext>
            </a:extLst>
          </p:cNvPr>
          <p:cNvSpPr txBox="1"/>
          <p:nvPr/>
        </p:nvSpPr>
        <p:spPr>
          <a:xfrm>
            <a:off x="1450531" y="383712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VV</a:t>
            </a:r>
            <a:endParaRPr lang="en-FI" sz="1000" dirty="0"/>
          </a:p>
        </p:txBody>
      </p:sp>
      <p:sp>
        <p:nvSpPr>
          <p:cNvPr id="153" name="Arc 152">
            <a:extLst>
              <a:ext uri="{FF2B5EF4-FFF2-40B4-BE49-F238E27FC236}">
                <a16:creationId xmlns:a16="http://schemas.microsoft.com/office/drawing/2014/main" id="{D1645D96-A80B-4D51-9846-EAA3E580F742}"/>
              </a:ext>
            </a:extLst>
          </p:cNvPr>
          <p:cNvSpPr/>
          <p:nvPr/>
        </p:nvSpPr>
        <p:spPr>
          <a:xfrm rot="4344394">
            <a:off x="6657235" y="3580432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4" name="Arc 153">
            <a:extLst>
              <a:ext uri="{FF2B5EF4-FFF2-40B4-BE49-F238E27FC236}">
                <a16:creationId xmlns:a16="http://schemas.microsoft.com/office/drawing/2014/main" id="{7FC22990-5051-4B89-AC26-9140C7423E1F}"/>
              </a:ext>
            </a:extLst>
          </p:cNvPr>
          <p:cNvSpPr/>
          <p:nvPr/>
        </p:nvSpPr>
        <p:spPr>
          <a:xfrm rot="5400000">
            <a:off x="7753803" y="2710604"/>
            <a:ext cx="909566" cy="42392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5" name="Arc 154">
            <a:extLst>
              <a:ext uri="{FF2B5EF4-FFF2-40B4-BE49-F238E27FC236}">
                <a16:creationId xmlns:a16="http://schemas.microsoft.com/office/drawing/2014/main" id="{F153378C-DCBC-4612-966B-53506878A28F}"/>
              </a:ext>
            </a:extLst>
          </p:cNvPr>
          <p:cNvSpPr/>
          <p:nvPr/>
        </p:nvSpPr>
        <p:spPr>
          <a:xfrm rot="5400000">
            <a:off x="8428506" y="2044772"/>
            <a:ext cx="909566" cy="42392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6" name="Arc 155">
            <a:extLst>
              <a:ext uri="{FF2B5EF4-FFF2-40B4-BE49-F238E27FC236}">
                <a16:creationId xmlns:a16="http://schemas.microsoft.com/office/drawing/2014/main" id="{7F04E750-05F6-48B8-8064-602185636720}"/>
              </a:ext>
            </a:extLst>
          </p:cNvPr>
          <p:cNvSpPr/>
          <p:nvPr/>
        </p:nvSpPr>
        <p:spPr>
          <a:xfrm rot="1239213">
            <a:off x="4516349" y="1446540"/>
            <a:ext cx="1122623" cy="571760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7" name="Arc 156">
            <a:extLst>
              <a:ext uri="{FF2B5EF4-FFF2-40B4-BE49-F238E27FC236}">
                <a16:creationId xmlns:a16="http://schemas.microsoft.com/office/drawing/2014/main" id="{9F5153BA-6FD6-4855-908B-A77CB37F73DF}"/>
              </a:ext>
            </a:extLst>
          </p:cNvPr>
          <p:cNvSpPr/>
          <p:nvPr/>
        </p:nvSpPr>
        <p:spPr>
          <a:xfrm rot="4344394">
            <a:off x="7495411" y="3475769"/>
            <a:ext cx="909566" cy="42392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8" name="Arc 157">
            <a:extLst>
              <a:ext uri="{FF2B5EF4-FFF2-40B4-BE49-F238E27FC236}">
                <a16:creationId xmlns:a16="http://schemas.microsoft.com/office/drawing/2014/main" id="{45008B24-5B07-4963-B334-CACA6F671F71}"/>
              </a:ext>
            </a:extLst>
          </p:cNvPr>
          <p:cNvSpPr/>
          <p:nvPr/>
        </p:nvSpPr>
        <p:spPr>
          <a:xfrm rot="8191256">
            <a:off x="7261915" y="4023599"/>
            <a:ext cx="355263" cy="23671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9" name="Arc 158">
            <a:extLst>
              <a:ext uri="{FF2B5EF4-FFF2-40B4-BE49-F238E27FC236}">
                <a16:creationId xmlns:a16="http://schemas.microsoft.com/office/drawing/2014/main" id="{291F5A6D-80A7-460C-BD86-12E65A54CE7B}"/>
              </a:ext>
            </a:extLst>
          </p:cNvPr>
          <p:cNvSpPr/>
          <p:nvPr/>
        </p:nvSpPr>
        <p:spPr>
          <a:xfrm>
            <a:off x="6250289" y="2027863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0" name="Arc 159">
            <a:extLst>
              <a:ext uri="{FF2B5EF4-FFF2-40B4-BE49-F238E27FC236}">
                <a16:creationId xmlns:a16="http://schemas.microsoft.com/office/drawing/2014/main" id="{E1045923-427C-4BDA-BCD7-7D9378E85D8B}"/>
              </a:ext>
            </a:extLst>
          </p:cNvPr>
          <p:cNvSpPr/>
          <p:nvPr/>
        </p:nvSpPr>
        <p:spPr>
          <a:xfrm rot="21116621">
            <a:off x="6995549" y="2215539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1" name="Arc 160">
            <a:extLst>
              <a:ext uri="{FF2B5EF4-FFF2-40B4-BE49-F238E27FC236}">
                <a16:creationId xmlns:a16="http://schemas.microsoft.com/office/drawing/2014/main" id="{E85245CF-36BA-4587-BDA7-C2B9DCD9B4BB}"/>
              </a:ext>
            </a:extLst>
          </p:cNvPr>
          <p:cNvSpPr/>
          <p:nvPr/>
        </p:nvSpPr>
        <p:spPr>
          <a:xfrm rot="4344394">
            <a:off x="4944348" y="4362660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2" name="Arrow: Down 161">
            <a:extLst>
              <a:ext uri="{FF2B5EF4-FFF2-40B4-BE49-F238E27FC236}">
                <a16:creationId xmlns:a16="http://schemas.microsoft.com/office/drawing/2014/main" id="{5391435F-AC99-46E2-909C-6A94BCEB6DBD}"/>
              </a:ext>
            </a:extLst>
          </p:cNvPr>
          <p:cNvSpPr/>
          <p:nvPr/>
        </p:nvSpPr>
        <p:spPr>
          <a:xfrm rot="3978652">
            <a:off x="8349847" y="3975479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E59D5EF-54CB-48E9-859A-87B42F3CA1BC}"/>
              </a:ext>
            </a:extLst>
          </p:cNvPr>
          <p:cNvSpPr/>
          <p:nvPr/>
        </p:nvSpPr>
        <p:spPr>
          <a:xfrm>
            <a:off x="8140823" y="2408760"/>
            <a:ext cx="798991" cy="183520"/>
          </a:xfrm>
          <a:custGeom>
            <a:avLst/>
            <a:gdLst>
              <a:gd name="connsiteX0" fmla="*/ 798991 w 798991"/>
              <a:gd name="connsiteY0" fmla="*/ 59232 h 183520"/>
              <a:gd name="connsiteX1" fmla="*/ 363985 w 798991"/>
              <a:gd name="connsiteY1" fmla="*/ 5966 h 183520"/>
              <a:gd name="connsiteX2" fmla="*/ 0 w 798991"/>
              <a:gd name="connsiteY2" fmla="*/ 183520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991" h="183520">
                <a:moveTo>
                  <a:pt x="798991" y="59232"/>
                </a:moveTo>
                <a:cubicBezTo>
                  <a:pt x="648070" y="22241"/>
                  <a:pt x="497150" y="-14749"/>
                  <a:pt x="363985" y="5966"/>
                </a:cubicBezTo>
                <a:cubicBezTo>
                  <a:pt x="230820" y="26681"/>
                  <a:pt x="115410" y="105100"/>
                  <a:pt x="0" y="183520"/>
                </a:cubicBezTo>
              </a:path>
            </a:pathLst>
          </a:custGeom>
          <a:noFill/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A5606-C65E-42F1-B9DF-B65CB692D8A3}"/>
              </a:ext>
            </a:extLst>
          </p:cNvPr>
          <p:cNvSpPr txBox="1"/>
          <p:nvPr/>
        </p:nvSpPr>
        <p:spPr>
          <a:xfrm>
            <a:off x="6727997" y="3995785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Abadi" panose="020B0604020202020204" pitchFamily="34" charset="0"/>
                <a:cs typeface="Arial" panose="020B0604020202020204" pitchFamily="34" charset="0"/>
              </a:rPr>
              <a:t>Enerhodar</a:t>
            </a:r>
            <a:endParaRPr lang="en-FI" sz="1200" dirty="0">
              <a:latin typeface="Abadi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479B4B-BF7B-4996-B046-47B4E37116EA}"/>
              </a:ext>
            </a:extLst>
          </p:cNvPr>
          <p:cNvSpPr/>
          <p:nvPr/>
        </p:nvSpPr>
        <p:spPr>
          <a:xfrm>
            <a:off x="5446100" y="4179643"/>
            <a:ext cx="2624038" cy="859020"/>
          </a:xfrm>
          <a:custGeom>
            <a:avLst/>
            <a:gdLst>
              <a:gd name="connsiteX0" fmla="*/ 5125 w 2624038"/>
              <a:gd name="connsiteY0" fmla="*/ 685469 h 859020"/>
              <a:gd name="connsiteX1" fmla="*/ 5125 w 2624038"/>
              <a:gd name="connsiteY1" fmla="*/ 854145 h 859020"/>
              <a:gd name="connsiteX2" fmla="*/ 58391 w 2624038"/>
              <a:gd name="connsiteY2" fmla="*/ 516793 h 859020"/>
              <a:gd name="connsiteX3" fmla="*/ 200434 w 2624038"/>
              <a:gd name="connsiteY3" fmla="*/ 516793 h 859020"/>
              <a:gd name="connsiteX4" fmla="*/ 546663 w 2624038"/>
              <a:gd name="connsiteY4" fmla="*/ 623325 h 859020"/>
              <a:gd name="connsiteX5" fmla="*/ 599929 w 2624038"/>
              <a:gd name="connsiteY5" fmla="*/ 676591 h 859020"/>
              <a:gd name="connsiteX6" fmla="*/ 697583 w 2624038"/>
              <a:gd name="connsiteY6" fmla="*/ 632203 h 859020"/>
              <a:gd name="connsiteX7" fmla="*/ 1114834 w 2624038"/>
              <a:gd name="connsiteY7" fmla="*/ 152809 h 859020"/>
              <a:gd name="connsiteX8" fmla="*/ 1159222 w 2624038"/>
              <a:gd name="connsiteY8" fmla="*/ 1889 h 859020"/>
              <a:gd name="connsiteX9" fmla="*/ 1469941 w 2624038"/>
              <a:gd name="connsiteY9" fmla="*/ 64032 h 859020"/>
              <a:gd name="connsiteX10" fmla="*/ 1958212 w 2624038"/>
              <a:gd name="connsiteY10" fmla="*/ 161687 h 859020"/>
              <a:gd name="connsiteX11" fmla="*/ 2215665 w 2624038"/>
              <a:gd name="connsiteY11" fmla="*/ 188320 h 859020"/>
              <a:gd name="connsiteX12" fmla="*/ 2508628 w 2624038"/>
              <a:gd name="connsiteY12" fmla="*/ 312607 h 859020"/>
              <a:gd name="connsiteX13" fmla="*/ 2624038 w 2624038"/>
              <a:gd name="connsiteY13" fmla="*/ 445772 h 8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4038" h="859020">
                <a:moveTo>
                  <a:pt x="5125" y="685469"/>
                </a:moveTo>
                <a:cubicBezTo>
                  <a:pt x="686" y="783863"/>
                  <a:pt x="-3753" y="882258"/>
                  <a:pt x="5125" y="854145"/>
                </a:cubicBezTo>
                <a:cubicBezTo>
                  <a:pt x="14003" y="826032"/>
                  <a:pt x="25839" y="573018"/>
                  <a:pt x="58391" y="516793"/>
                </a:cubicBezTo>
                <a:cubicBezTo>
                  <a:pt x="90943" y="460568"/>
                  <a:pt x="119055" y="499038"/>
                  <a:pt x="200434" y="516793"/>
                </a:cubicBezTo>
                <a:cubicBezTo>
                  <a:pt x="281813" y="534548"/>
                  <a:pt x="480081" y="596692"/>
                  <a:pt x="546663" y="623325"/>
                </a:cubicBezTo>
                <a:cubicBezTo>
                  <a:pt x="613245" y="649958"/>
                  <a:pt x="574776" y="675111"/>
                  <a:pt x="599929" y="676591"/>
                </a:cubicBezTo>
                <a:cubicBezTo>
                  <a:pt x="625082" y="678071"/>
                  <a:pt x="611766" y="719500"/>
                  <a:pt x="697583" y="632203"/>
                </a:cubicBezTo>
                <a:cubicBezTo>
                  <a:pt x="783401" y="544906"/>
                  <a:pt x="1037894" y="257861"/>
                  <a:pt x="1114834" y="152809"/>
                </a:cubicBezTo>
                <a:cubicBezTo>
                  <a:pt x="1191774" y="47757"/>
                  <a:pt x="1100038" y="16685"/>
                  <a:pt x="1159222" y="1889"/>
                </a:cubicBezTo>
                <a:cubicBezTo>
                  <a:pt x="1218406" y="-12907"/>
                  <a:pt x="1469941" y="64032"/>
                  <a:pt x="1469941" y="64032"/>
                </a:cubicBezTo>
                <a:cubicBezTo>
                  <a:pt x="1603106" y="90665"/>
                  <a:pt x="1833925" y="140972"/>
                  <a:pt x="1958212" y="161687"/>
                </a:cubicBezTo>
                <a:cubicBezTo>
                  <a:pt x="2082499" y="182402"/>
                  <a:pt x="2123929" y="163167"/>
                  <a:pt x="2215665" y="188320"/>
                </a:cubicBezTo>
                <a:cubicBezTo>
                  <a:pt x="2307401" y="213473"/>
                  <a:pt x="2440566" y="269698"/>
                  <a:pt x="2508628" y="312607"/>
                </a:cubicBezTo>
                <a:cubicBezTo>
                  <a:pt x="2576690" y="355516"/>
                  <a:pt x="2600364" y="400644"/>
                  <a:pt x="2624038" y="44577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3" name="Arrow: Down 162">
            <a:extLst>
              <a:ext uri="{FF2B5EF4-FFF2-40B4-BE49-F238E27FC236}">
                <a16:creationId xmlns:a16="http://schemas.microsoft.com/office/drawing/2014/main" id="{27D34074-0AD2-4959-9CA7-D4F50A724413}"/>
              </a:ext>
            </a:extLst>
          </p:cNvPr>
          <p:cNvSpPr/>
          <p:nvPr/>
        </p:nvSpPr>
        <p:spPr>
          <a:xfrm rot="15522048">
            <a:off x="3839880" y="1517069"/>
            <a:ext cx="94268" cy="23121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581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7766</TotalTime>
  <Words>92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Pekka Toveri</dc:creator>
  <cp:lastModifiedBy>Jarmo Sinkkonen</cp:lastModifiedBy>
  <cp:revision>90</cp:revision>
  <dcterms:created xsi:type="dcterms:W3CDTF">2022-01-19T10:05:39Z</dcterms:created>
  <dcterms:modified xsi:type="dcterms:W3CDTF">2022-03-01T06:17:18Z</dcterms:modified>
</cp:coreProperties>
</file>